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3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3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4E6A20-6A95-456F-ACC8-B847C5BE5305}" v="1190" dt="2025-11-12T23:32:02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Sotelo" userId="f33d4da76d002719" providerId="LiveId" clId="{FE4168C4-244E-4005-93CD-FA79721253C2}"/>
    <pc:docChg chg="undo custSel addSld delSld modSld addMainMaster delMainMaster modMainMaster">
      <pc:chgData name="Alexandra Sotelo" userId="f33d4da76d002719" providerId="LiveId" clId="{FE4168C4-244E-4005-93CD-FA79721253C2}" dt="2025-11-12T23:31:56.527" v="3097" actId="33524"/>
      <pc:docMkLst>
        <pc:docMk/>
      </pc:docMkLst>
      <pc:sldChg chg="addSp delSp modSp mod setBg modClrScheme addAnim delDesignElem chgLayout">
        <pc:chgData name="Alexandra Sotelo" userId="f33d4da76d002719" providerId="LiveId" clId="{FE4168C4-244E-4005-93CD-FA79721253C2}" dt="2025-11-12T22:37:44.329" v="446" actId="478"/>
        <pc:sldMkLst>
          <pc:docMk/>
          <pc:sldMk cId="156970055" sldId="256"/>
        </pc:sldMkLst>
        <pc:spChg chg="mod">
          <ac:chgData name="Alexandra Sotelo" userId="f33d4da76d002719" providerId="LiveId" clId="{FE4168C4-244E-4005-93CD-FA79721253C2}" dt="2025-11-12T22:35:29.316" v="429" actId="14100"/>
          <ac:spMkLst>
            <pc:docMk/>
            <pc:sldMk cId="156970055" sldId="256"/>
            <ac:spMk id="2" creationId="{6AC48425-2592-EBD0-4380-6CF3C4D829A4}"/>
          </ac:spMkLst>
        </pc:spChg>
        <pc:spChg chg="mod">
          <ac:chgData name="Alexandra Sotelo" userId="f33d4da76d002719" providerId="LiveId" clId="{FE4168C4-244E-4005-93CD-FA79721253C2}" dt="2025-11-12T22:35:48.643" v="436" actId="27636"/>
          <ac:spMkLst>
            <pc:docMk/>
            <pc:sldMk cId="156970055" sldId="256"/>
            <ac:spMk id="3" creationId="{AD718099-A3C2-C9FB-843D-0154888F74F7}"/>
          </ac:spMkLst>
        </pc:spChg>
        <pc:spChg chg="add">
          <ac:chgData name="Alexandra Sotelo" userId="f33d4da76d002719" providerId="LiveId" clId="{FE4168C4-244E-4005-93CD-FA79721253C2}" dt="2025-11-12T22:31:18.714" v="55" actId="26606"/>
          <ac:spMkLst>
            <pc:docMk/>
            <pc:sldMk cId="156970055" sldId="256"/>
            <ac:spMk id="5" creationId="{19F9BF86-FE94-4517-B97D-026C7515E589}"/>
          </ac:spMkLst>
        </pc:spChg>
        <pc:spChg chg="add mod">
          <ac:chgData name="Alexandra Sotelo" userId="f33d4da76d002719" providerId="LiveId" clId="{FE4168C4-244E-4005-93CD-FA79721253C2}" dt="2025-11-12T22:37:03.796" v="439" actId="20577"/>
          <ac:spMkLst>
            <pc:docMk/>
            <pc:sldMk cId="156970055" sldId="256"/>
            <ac:spMk id="8" creationId="{5647E3D9-5108-C162-C8CF-BC4877AF3D7D}"/>
          </ac:spMkLst>
        </pc:spChg>
        <pc:spChg chg="add del">
          <ac:chgData name="Alexandra Sotelo" userId="f33d4da76d002719" providerId="LiveId" clId="{FE4168C4-244E-4005-93CD-FA79721253C2}" dt="2025-11-12T22:27:28.627" v="1" actId="26606"/>
          <ac:spMkLst>
            <pc:docMk/>
            <pc:sldMk cId="156970055" sldId="256"/>
            <ac:spMk id="9" creationId="{1E644DE9-8D09-43E2-BA69-F57482CFC93A}"/>
          </ac:spMkLst>
        </pc:spChg>
        <pc:spChg chg="add del">
          <ac:chgData name="Alexandra Sotelo" userId="f33d4da76d002719" providerId="LiveId" clId="{FE4168C4-244E-4005-93CD-FA79721253C2}" dt="2025-11-12T22:27:28.627" v="1" actId="26606"/>
          <ac:spMkLst>
            <pc:docMk/>
            <pc:sldMk cId="156970055" sldId="256"/>
            <ac:spMk id="11" creationId="{6C23C919-B32E-40FF-B3D8-631316E84E3E}"/>
          </ac:spMkLst>
        </pc:spChg>
        <pc:spChg chg="add del">
          <ac:chgData name="Alexandra Sotelo" userId="f33d4da76d002719" providerId="LiveId" clId="{FE4168C4-244E-4005-93CD-FA79721253C2}" dt="2025-11-12T22:27:28.627" v="1" actId="26606"/>
          <ac:spMkLst>
            <pc:docMk/>
            <pc:sldMk cId="156970055" sldId="256"/>
            <ac:spMk id="13" creationId="{61B17B84-F8A7-4053-9C9D-91E3CA7FFEFA}"/>
          </ac:spMkLst>
        </pc:spChg>
        <pc:spChg chg="add del">
          <ac:chgData name="Alexandra Sotelo" userId="f33d4da76d002719" providerId="LiveId" clId="{FE4168C4-244E-4005-93CD-FA79721253C2}" dt="2025-11-12T22:27:36.283" v="3" actId="26606"/>
          <ac:spMkLst>
            <pc:docMk/>
            <pc:sldMk cId="156970055" sldId="256"/>
            <ac:spMk id="16" creationId="{E20BB609-EF92-42DB-836C-0699A590B5CF}"/>
          </ac:spMkLst>
        </pc:spChg>
        <pc:spChg chg="add del">
          <ac:chgData name="Alexandra Sotelo" userId="f33d4da76d002719" providerId="LiveId" clId="{FE4168C4-244E-4005-93CD-FA79721253C2}" dt="2025-11-12T22:27:36.283" v="3" actId="26606"/>
          <ac:spMkLst>
            <pc:docMk/>
            <pc:sldMk cId="156970055" sldId="256"/>
            <ac:spMk id="17" creationId="{40FA88D0-E295-4CF3-934C-6423EACEB025}"/>
          </ac:spMkLst>
        </pc:spChg>
        <pc:spChg chg="add del">
          <ac:chgData name="Alexandra Sotelo" userId="f33d4da76d002719" providerId="LiveId" clId="{FE4168C4-244E-4005-93CD-FA79721253C2}" dt="2025-11-12T22:27:40.173" v="5" actId="26606"/>
          <ac:spMkLst>
            <pc:docMk/>
            <pc:sldMk cId="156970055" sldId="256"/>
            <ac:spMk id="21" creationId="{1E644DE9-8D09-43E2-BA69-F57482CFC93A}"/>
          </ac:spMkLst>
        </pc:spChg>
        <pc:spChg chg="add del">
          <ac:chgData name="Alexandra Sotelo" userId="f33d4da76d002719" providerId="LiveId" clId="{FE4168C4-244E-4005-93CD-FA79721253C2}" dt="2025-11-12T22:27:40.173" v="5" actId="26606"/>
          <ac:spMkLst>
            <pc:docMk/>
            <pc:sldMk cId="156970055" sldId="256"/>
            <ac:spMk id="22" creationId="{6C23C919-B32E-40FF-B3D8-631316E84E3E}"/>
          </ac:spMkLst>
        </pc:spChg>
        <pc:spChg chg="add del">
          <ac:chgData name="Alexandra Sotelo" userId="f33d4da76d002719" providerId="LiveId" clId="{FE4168C4-244E-4005-93CD-FA79721253C2}" dt="2025-11-12T22:27:40.173" v="5" actId="26606"/>
          <ac:spMkLst>
            <pc:docMk/>
            <pc:sldMk cId="156970055" sldId="256"/>
            <ac:spMk id="23" creationId="{61B17B84-F8A7-4053-9C9D-91E3CA7FFEFA}"/>
          </ac:spMkLst>
        </pc:spChg>
        <pc:spChg chg="add del">
          <ac:chgData name="Alexandra Sotelo" userId="f33d4da76d002719" providerId="LiveId" clId="{FE4168C4-244E-4005-93CD-FA79721253C2}" dt="2025-11-12T22:27:42.301" v="7" actId="26606"/>
          <ac:spMkLst>
            <pc:docMk/>
            <pc:sldMk cId="156970055" sldId="256"/>
            <ac:spMk id="26" creationId="{5B5B7232-85BB-4414-A179-E092BB02CA51}"/>
          </ac:spMkLst>
        </pc:spChg>
        <pc:spChg chg="add del">
          <ac:chgData name="Alexandra Sotelo" userId="f33d4da76d002719" providerId="LiveId" clId="{FE4168C4-244E-4005-93CD-FA79721253C2}" dt="2025-11-12T22:29:46.248" v="12" actId="26606"/>
          <ac:spMkLst>
            <pc:docMk/>
            <pc:sldMk cId="156970055" sldId="256"/>
            <ac:spMk id="29" creationId="{1E644DE9-8D09-43E2-BA69-F57482CFC93A}"/>
          </ac:spMkLst>
        </pc:spChg>
        <pc:spChg chg="add del">
          <ac:chgData name="Alexandra Sotelo" userId="f33d4da76d002719" providerId="LiveId" clId="{FE4168C4-244E-4005-93CD-FA79721253C2}" dt="2025-11-12T22:29:46.248" v="12" actId="26606"/>
          <ac:spMkLst>
            <pc:docMk/>
            <pc:sldMk cId="156970055" sldId="256"/>
            <ac:spMk id="30" creationId="{6C23C919-B32E-40FF-B3D8-631316E84E3E}"/>
          </ac:spMkLst>
        </pc:spChg>
        <pc:spChg chg="add del">
          <ac:chgData name="Alexandra Sotelo" userId="f33d4da76d002719" providerId="LiveId" clId="{FE4168C4-244E-4005-93CD-FA79721253C2}" dt="2025-11-12T22:29:46.248" v="12" actId="26606"/>
          <ac:spMkLst>
            <pc:docMk/>
            <pc:sldMk cId="156970055" sldId="256"/>
            <ac:spMk id="31" creationId="{61B17B84-F8A7-4053-9C9D-91E3CA7FFEFA}"/>
          </ac:spMkLst>
        </pc:spChg>
        <pc:spChg chg="add del">
          <ac:chgData name="Alexandra Sotelo" userId="f33d4da76d002719" providerId="LiveId" clId="{FE4168C4-244E-4005-93CD-FA79721253C2}" dt="2025-11-12T22:29:46.178" v="11" actId="26606"/>
          <ac:spMkLst>
            <pc:docMk/>
            <pc:sldMk cId="156970055" sldId="256"/>
            <ac:spMk id="37" creationId="{F518D20D-5F05-49C3-8900-68783F8ACB6F}"/>
          </ac:spMkLst>
        </pc:spChg>
        <pc:spChg chg="add del">
          <ac:chgData name="Alexandra Sotelo" userId="f33d4da76d002719" providerId="LiveId" clId="{FE4168C4-244E-4005-93CD-FA79721253C2}" dt="2025-11-12T22:29:46.178" v="11" actId="26606"/>
          <ac:spMkLst>
            <pc:docMk/>
            <pc:sldMk cId="156970055" sldId="256"/>
            <ac:spMk id="39" creationId="{FF50CA5B-2FF8-43D9-B7D8-3BDE1BFD3CF1}"/>
          </ac:spMkLst>
        </pc:spChg>
        <pc:spChg chg="add del">
          <ac:chgData name="Alexandra Sotelo" userId="f33d4da76d002719" providerId="LiveId" clId="{FE4168C4-244E-4005-93CD-FA79721253C2}" dt="2025-11-12T22:29:46.178" v="11" actId="26606"/>
          <ac:spMkLst>
            <pc:docMk/>
            <pc:sldMk cId="156970055" sldId="256"/>
            <ac:spMk id="41" creationId="{421A1E60-9477-4E7A-A6B2-63B329C81A40}"/>
          </ac:spMkLst>
        </pc:spChg>
        <pc:spChg chg="add del">
          <ac:chgData name="Alexandra Sotelo" userId="f33d4da76d002719" providerId="LiveId" clId="{FE4168C4-244E-4005-93CD-FA79721253C2}" dt="2025-11-12T22:29:52.435" v="14"/>
          <ac:spMkLst>
            <pc:docMk/>
            <pc:sldMk cId="156970055" sldId="256"/>
            <ac:spMk id="43" creationId="{F28851F7-6B20-43F1-90FF-B41CE11AFC7E}"/>
          </ac:spMkLst>
        </pc:spChg>
        <pc:spChg chg="add del">
          <ac:chgData name="Alexandra Sotelo" userId="f33d4da76d002719" providerId="LiveId" clId="{FE4168C4-244E-4005-93CD-FA79721253C2}" dt="2025-11-12T22:29:52.435" v="14"/>
          <ac:spMkLst>
            <pc:docMk/>
            <pc:sldMk cId="156970055" sldId="256"/>
            <ac:spMk id="44" creationId="{1DB043B4-68C6-45B9-82AC-A5800EADB8DB}"/>
          </ac:spMkLst>
        </pc:spChg>
        <pc:spChg chg="add del">
          <ac:chgData name="Alexandra Sotelo" userId="f33d4da76d002719" providerId="LiveId" clId="{FE4168C4-244E-4005-93CD-FA79721253C2}" dt="2025-11-12T22:29:52.435" v="14"/>
          <ac:spMkLst>
            <pc:docMk/>
            <pc:sldMk cId="156970055" sldId="256"/>
            <ac:spMk id="45" creationId="{09E6BACC-8290-425B-A517-1914E16D829A}"/>
          </ac:spMkLst>
        </pc:spChg>
        <pc:spChg chg="add del">
          <ac:chgData name="Alexandra Sotelo" userId="f33d4da76d002719" providerId="LiveId" clId="{FE4168C4-244E-4005-93CD-FA79721253C2}" dt="2025-11-12T22:29:52.435" v="14"/>
          <ac:spMkLst>
            <pc:docMk/>
            <pc:sldMk cId="156970055" sldId="256"/>
            <ac:spMk id="46" creationId="{D87560B9-86B8-4558-93E9-FAB8DBE40C16}"/>
          </ac:spMkLst>
        </pc:spChg>
        <pc:spChg chg="add del">
          <ac:chgData name="Alexandra Sotelo" userId="f33d4da76d002719" providerId="LiveId" clId="{FE4168C4-244E-4005-93CD-FA79721253C2}" dt="2025-11-12T22:29:52.435" v="14"/>
          <ac:spMkLst>
            <pc:docMk/>
            <pc:sldMk cId="156970055" sldId="256"/>
            <ac:spMk id="47" creationId="{71400469-1077-4353-BFB5-E4159ADF1921}"/>
          </ac:spMkLst>
        </pc:spChg>
        <pc:picChg chg="add del">
          <ac:chgData name="Alexandra Sotelo" userId="f33d4da76d002719" providerId="LiveId" clId="{FE4168C4-244E-4005-93CD-FA79721253C2}" dt="2025-11-12T22:27:28.627" v="1" actId="26606"/>
          <ac:picMkLst>
            <pc:docMk/>
            <pc:sldMk cId="156970055" sldId="256"/>
            <ac:picMk id="4" creationId="{1ED66458-0F79-6386-9B58-08C9E5927320}"/>
          </ac:picMkLst>
        </pc:picChg>
        <pc:picChg chg="add">
          <ac:chgData name="Alexandra Sotelo" userId="f33d4da76d002719" providerId="LiveId" clId="{FE4168C4-244E-4005-93CD-FA79721253C2}" dt="2025-11-12T22:31:18.714" v="55" actId="26606"/>
          <ac:picMkLst>
            <pc:docMk/>
            <pc:sldMk cId="156970055" sldId="256"/>
            <ac:picMk id="6" creationId="{66304E2A-9899-7F96-4479-9BF7EACB1300}"/>
          </ac:picMkLst>
        </pc:picChg>
        <pc:picChg chg="add del mod">
          <ac:chgData name="Alexandra Sotelo" userId="f33d4da76d002719" providerId="LiveId" clId="{FE4168C4-244E-4005-93CD-FA79721253C2}" dt="2025-11-12T22:37:44.329" v="446" actId="478"/>
          <ac:picMkLst>
            <pc:docMk/>
            <pc:sldMk cId="156970055" sldId="256"/>
            <ac:picMk id="12" creationId="{FB59AB12-4EC2-DEB1-411A-B63B16B75D03}"/>
          </ac:picMkLst>
        </pc:picChg>
        <pc:picChg chg="add del">
          <ac:chgData name="Alexandra Sotelo" userId="f33d4da76d002719" providerId="LiveId" clId="{FE4168C4-244E-4005-93CD-FA79721253C2}" dt="2025-11-12T22:27:36.283" v="3" actId="26606"/>
          <ac:picMkLst>
            <pc:docMk/>
            <pc:sldMk cId="156970055" sldId="256"/>
            <ac:picMk id="18" creationId="{54F2DD5E-8A9E-1DA9-F3F5-3F68C758ECED}"/>
          </ac:picMkLst>
        </pc:picChg>
        <pc:picChg chg="add del">
          <ac:chgData name="Alexandra Sotelo" userId="f33d4da76d002719" providerId="LiveId" clId="{FE4168C4-244E-4005-93CD-FA79721253C2}" dt="2025-11-12T22:27:40.173" v="5" actId="26606"/>
          <ac:picMkLst>
            <pc:docMk/>
            <pc:sldMk cId="156970055" sldId="256"/>
            <ac:picMk id="24" creationId="{1ED66458-0F79-6386-9B58-08C9E5927320}"/>
          </ac:picMkLst>
        </pc:picChg>
        <pc:picChg chg="add del">
          <ac:chgData name="Alexandra Sotelo" userId="f33d4da76d002719" providerId="LiveId" clId="{FE4168C4-244E-4005-93CD-FA79721253C2}" dt="2025-11-12T22:27:42.301" v="7" actId="26606"/>
          <ac:picMkLst>
            <pc:docMk/>
            <pc:sldMk cId="156970055" sldId="256"/>
            <ac:picMk id="27" creationId="{FC0D8B1E-0C7F-A5B2-9673-29C4C405C533}"/>
          </ac:picMkLst>
        </pc:picChg>
        <pc:picChg chg="add del mod ord">
          <ac:chgData name="Alexandra Sotelo" userId="f33d4da76d002719" providerId="LiveId" clId="{FE4168C4-244E-4005-93CD-FA79721253C2}" dt="2025-11-12T22:29:55.008" v="15" actId="478"/>
          <ac:picMkLst>
            <pc:docMk/>
            <pc:sldMk cId="156970055" sldId="256"/>
            <ac:picMk id="32" creationId="{1ED66458-0F79-6386-9B58-08C9E5927320}"/>
          </ac:picMkLst>
        </pc:picChg>
        <pc:cxnChg chg="add">
          <ac:chgData name="Alexandra Sotelo" userId="f33d4da76d002719" providerId="LiveId" clId="{FE4168C4-244E-4005-93CD-FA79721253C2}" dt="2025-11-12T22:31:18.714" v="55" actId="26606"/>
          <ac:cxnSpMkLst>
            <pc:docMk/>
            <pc:sldMk cId="156970055" sldId="256"/>
            <ac:cxnSpMk id="7" creationId="{6CA391F1-4B2C-521B-F6A5-52C74B30349D}"/>
          </ac:cxnSpMkLst>
        </pc:cxnChg>
        <pc:cxnChg chg="add del">
          <ac:chgData name="Alexandra Sotelo" userId="f33d4da76d002719" providerId="LiveId" clId="{FE4168C4-244E-4005-93CD-FA79721253C2}" dt="2025-11-12T22:27:36.283" v="3" actId="26606"/>
          <ac:cxnSpMkLst>
            <pc:docMk/>
            <pc:sldMk cId="156970055" sldId="256"/>
            <ac:cxnSpMk id="15" creationId="{BD492A0C-1773-477B-83B5-C707CB057709}"/>
          </ac:cxnSpMkLst>
        </pc:cxnChg>
        <pc:cxnChg chg="add del">
          <ac:chgData name="Alexandra Sotelo" userId="f33d4da76d002719" providerId="LiveId" clId="{FE4168C4-244E-4005-93CD-FA79721253C2}" dt="2025-11-12T22:27:36.283" v="3" actId="26606"/>
          <ac:cxnSpMkLst>
            <pc:docMk/>
            <pc:sldMk cId="156970055" sldId="256"/>
            <ac:cxnSpMk id="19" creationId="{8F4E56A8-93D5-4BE3-AE61-84677331AD07}"/>
          </ac:cxnSpMkLst>
        </pc:cxnChg>
      </pc:sldChg>
      <pc:sldChg chg="new del">
        <pc:chgData name="Alexandra Sotelo" userId="f33d4da76d002719" providerId="LiveId" clId="{FE4168C4-244E-4005-93CD-FA79721253C2}" dt="2025-11-12T23:12:22.463" v="2452" actId="47"/>
        <pc:sldMkLst>
          <pc:docMk/>
          <pc:sldMk cId="2221923234" sldId="257"/>
        </pc:sldMkLst>
      </pc:sldChg>
      <pc:sldChg chg="addSp delSp modSp add mod setBg modAnim">
        <pc:chgData name="Alexandra Sotelo" userId="f33d4da76d002719" providerId="LiveId" clId="{FE4168C4-244E-4005-93CD-FA79721253C2}" dt="2025-11-12T22:54:37.341" v="946"/>
        <pc:sldMkLst>
          <pc:docMk/>
          <pc:sldMk cId="3649841987" sldId="258"/>
        </pc:sldMkLst>
        <pc:spChg chg="mod">
          <ac:chgData name="Alexandra Sotelo" userId="f33d4da76d002719" providerId="LiveId" clId="{FE4168C4-244E-4005-93CD-FA79721253C2}" dt="2025-11-12T22:44:25.687" v="505" actId="1076"/>
          <ac:spMkLst>
            <pc:docMk/>
            <pc:sldMk cId="3649841987" sldId="258"/>
            <ac:spMk id="2" creationId="{59262F2C-B513-DC38-693D-05EF3CB773B0}"/>
          </ac:spMkLst>
        </pc:spChg>
        <pc:spChg chg="mod">
          <ac:chgData name="Alexandra Sotelo" userId="f33d4da76d002719" providerId="LiveId" clId="{FE4168C4-244E-4005-93CD-FA79721253C2}" dt="2025-11-12T22:49:14.627" v="756" actId="5793"/>
          <ac:spMkLst>
            <pc:docMk/>
            <pc:sldMk cId="3649841987" sldId="258"/>
            <ac:spMk id="3" creationId="{68A1209A-154A-6234-458D-CAC863E86B09}"/>
          </ac:spMkLst>
        </pc:spChg>
        <pc:spChg chg="add mod">
          <ac:chgData name="Alexandra Sotelo" userId="f33d4da76d002719" providerId="LiveId" clId="{FE4168C4-244E-4005-93CD-FA79721253C2}" dt="2025-11-12T22:52:56.837" v="867" actId="1076"/>
          <ac:spMkLst>
            <pc:docMk/>
            <pc:sldMk cId="3649841987" sldId="258"/>
            <ac:spMk id="9" creationId="{200C2B45-2ADD-A6DE-2C9B-8AAB9D254075}"/>
          </ac:spMkLst>
        </pc:spChg>
        <pc:spChg chg="add del">
          <ac:chgData name="Alexandra Sotelo" userId="f33d4da76d002719" providerId="LiveId" clId="{FE4168C4-244E-4005-93CD-FA79721253C2}" dt="2025-11-12T22:50:20.679" v="773" actId="478"/>
          <ac:spMkLst>
            <pc:docMk/>
            <pc:sldMk cId="3649841987" sldId="258"/>
            <ac:spMk id="13" creationId="{8CFD2FB8-5FE5-C78C-AF25-CC8D2B9348EA}"/>
          </ac:spMkLst>
        </pc:spChg>
        <pc:spChg chg="add mod">
          <ac:chgData name="Alexandra Sotelo" userId="f33d4da76d002719" providerId="LiveId" clId="{FE4168C4-244E-4005-93CD-FA79721253C2}" dt="2025-11-12T22:51:18.415" v="785" actId="20577"/>
          <ac:spMkLst>
            <pc:docMk/>
            <pc:sldMk cId="3649841987" sldId="258"/>
            <ac:spMk id="14" creationId="{17D165F6-4912-D0DC-4483-AC09AF3C2527}"/>
          </ac:spMkLst>
        </pc:spChg>
        <pc:spChg chg="add mod">
          <ac:chgData name="Alexandra Sotelo" userId="f33d4da76d002719" providerId="LiveId" clId="{FE4168C4-244E-4005-93CD-FA79721253C2}" dt="2025-11-12T22:53:00.920" v="868" actId="1076"/>
          <ac:spMkLst>
            <pc:docMk/>
            <pc:sldMk cId="3649841987" sldId="258"/>
            <ac:spMk id="15" creationId="{33D48F8D-A8FC-6E4A-A86D-7767DAD024AC}"/>
          </ac:spMkLst>
        </pc:spChg>
        <pc:spChg chg="add mod">
          <ac:chgData name="Alexandra Sotelo" userId="f33d4da76d002719" providerId="LiveId" clId="{FE4168C4-244E-4005-93CD-FA79721253C2}" dt="2025-11-12T22:53:08.888" v="869" actId="1076"/>
          <ac:spMkLst>
            <pc:docMk/>
            <pc:sldMk cId="3649841987" sldId="258"/>
            <ac:spMk id="16" creationId="{A7433649-337B-D571-FA41-39675831DEE9}"/>
          </ac:spMkLst>
        </pc:spChg>
        <pc:spChg chg="add mod">
          <ac:chgData name="Alexandra Sotelo" userId="f33d4da76d002719" providerId="LiveId" clId="{FE4168C4-244E-4005-93CD-FA79721253C2}" dt="2025-11-12T22:53:48.787" v="885" actId="1076"/>
          <ac:spMkLst>
            <pc:docMk/>
            <pc:sldMk cId="3649841987" sldId="258"/>
            <ac:spMk id="17" creationId="{BAA506AF-F861-4F17-4ADC-8AD90F516C34}"/>
          </ac:spMkLst>
        </pc:spChg>
        <pc:picChg chg="add mod">
          <ac:chgData name="Alexandra Sotelo" userId="f33d4da76d002719" providerId="LiveId" clId="{FE4168C4-244E-4005-93CD-FA79721253C2}" dt="2025-11-12T22:54:02.908" v="888" actId="14861"/>
          <ac:picMkLst>
            <pc:docMk/>
            <pc:sldMk cId="3649841987" sldId="258"/>
            <ac:picMk id="4" creationId="{AA0B8382-E917-FBB9-8B9F-CAE7870B3FC6}"/>
          </ac:picMkLst>
        </pc:picChg>
        <pc:picChg chg="del">
          <ac:chgData name="Alexandra Sotelo" userId="f33d4da76d002719" providerId="LiveId" clId="{FE4168C4-244E-4005-93CD-FA79721253C2}" dt="2025-11-12T22:37:35.650" v="441" actId="478"/>
          <ac:picMkLst>
            <pc:docMk/>
            <pc:sldMk cId="3649841987" sldId="258"/>
            <ac:picMk id="6" creationId="{27D2989A-E811-E29A-571A-C55C06FB9187}"/>
          </ac:picMkLst>
        </pc:picChg>
        <pc:cxnChg chg="add del mod">
          <ac:chgData name="Alexandra Sotelo" userId="f33d4da76d002719" providerId="LiveId" clId="{FE4168C4-244E-4005-93CD-FA79721253C2}" dt="2025-11-12T22:50:56.242" v="777" actId="478"/>
          <ac:cxnSpMkLst>
            <pc:docMk/>
            <pc:sldMk cId="3649841987" sldId="258"/>
            <ac:cxnSpMk id="11" creationId="{A948DA8C-A196-D6EA-BA28-C4B38AFB5F4C}"/>
          </ac:cxnSpMkLst>
        </pc:cxnChg>
      </pc:sldChg>
      <pc:sldChg chg="addSp delSp modSp add mod setBg">
        <pc:chgData name="Alexandra Sotelo" userId="f33d4da76d002719" providerId="LiveId" clId="{FE4168C4-244E-4005-93CD-FA79721253C2}" dt="2025-11-12T23:05:51.270" v="1916" actId="14100"/>
        <pc:sldMkLst>
          <pc:docMk/>
          <pc:sldMk cId="4034330882" sldId="259"/>
        </pc:sldMkLst>
        <pc:spChg chg="mod">
          <ac:chgData name="Alexandra Sotelo" userId="f33d4da76d002719" providerId="LiveId" clId="{FE4168C4-244E-4005-93CD-FA79721253C2}" dt="2025-11-12T23:05:43.429" v="1915" actId="14100"/>
          <ac:spMkLst>
            <pc:docMk/>
            <pc:sldMk cId="4034330882" sldId="259"/>
            <ac:spMk id="2" creationId="{29CD6EEB-4BA6-1082-F578-98D33DB5A44B}"/>
          </ac:spMkLst>
        </pc:spChg>
        <pc:spChg chg="mod">
          <ac:chgData name="Alexandra Sotelo" userId="f33d4da76d002719" providerId="LiveId" clId="{FE4168C4-244E-4005-93CD-FA79721253C2}" dt="2025-11-12T23:05:51.270" v="1916" actId="14100"/>
          <ac:spMkLst>
            <pc:docMk/>
            <pc:sldMk cId="4034330882" sldId="259"/>
            <ac:spMk id="3" creationId="{D7CB8A4B-9F4A-353F-04D7-51BA0095DFE3}"/>
          </ac:spMkLst>
        </pc:spChg>
        <pc:spChg chg="add">
          <ac:chgData name="Alexandra Sotelo" userId="f33d4da76d002719" providerId="LiveId" clId="{FE4168C4-244E-4005-93CD-FA79721253C2}" dt="2025-11-12T22:55:27.314" v="972"/>
          <ac:spMkLst>
            <pc:docMk/>
            <pc:sldMk cId="4034330882" sldId="259"/>
            <ac:spMk id="6" creationId="{F0F84098-EF6F-2431-6267-56C676ACF539}"/>
          </ac:spMkLst>
        </pc:spChg>
        <pc:spChg chg="del">
          <ac:chgData name="Alexandra Sotelo" userId="f33d4da76d002719" providerId="LiveId" clId="{FE4168C4-244E-4005-93CD-FA79721253C2}" dt="2025-11-12T22:55:52.721" v="1032" actId="478"/>
          <ac:spMkLst>
            <pc:docMk/>
            <pc:sldMk cId="4034330882" sldId="259"/>
            <ac:spMk id="9" creationId="{EF7DA1E5-484E-7EF2-A1FF-535D1E35DCF3}"/>
          </ac:spMkLst>
        </pc:spChg>
        <pc:spChg chg="add mod">
          <ac:chgData name="Alexandra Sotelo" userId="f33d4da76d002719" providerId="LiveId" clId="{FE4168C4-244E-4005-93CD-FA79721253C2}" dt="2025-11-12T23:02:29.094" v="1239" actId="1076"/>
          <ac:spMkLst>
            <pc:docMk/>
            <pc:sldMk cId="4034330882" sldId="259"/>
            <ac:spMk id="10" creationId="{B23437D8-9AE4-2675-539D-FA57D073E70D}"/>
          </ac:spMkLst>
        </pc:spChg>
        <pc:spChg chg="del mod">
          <ac:chgData name="Alexandra Sotelo" userId="f33d4da76d002719" providerId="LiveId" clId="{FE4168C4-244E-4005-93CD-FA79721253C2}" dt="2025-11-12T22:55:50.271" v="1031" actId="478"/>
          <ac:spMkLst>
            <pc:docMk/>
            <pc:sldMk cId="4034330882" sldId="259"/>
            <ac:spMk id="14" creationId="{54414C7B-5C31-32F6-C31B-F3A99AC54481}"/>
          </ac:spMkLst>
        </pc:spChg>
        <pc:spChg chg="del">
          <ac:chgData name="Alexandra Sotelo" userId="f33d4da76d002719" providerId="LiveId" clId="{FE4168C4-244E-4005-93CD-FA79721253C2}" dt="2025-11-12T22:55:53.467" v="1033" actId="478"/>
          <ac:spMkLst>
            <pc:docMk/>
            <pc:sldMk cId="4034330882" sldId="259"/>
            <ac:spMk id="15" creationId="{AD55D76C-C9BB-DF2F-40F2-A1F893171A79}"/>
          </ac:spMkLst>
        </pc:spChg>
        <pc:spChg chg="del">
          <ac:chgData name="Alexandra Sotelo" userId="f33d4da76d002719" providerId="LiveId" clId="{FE4168C4-244E-4005-93CD-FA79721253C2}" dt="2025-11-12T22:55:54.712" v="1034" actId="478"/>
          <ac:spMkLst>
            <pc:docMk/>
            <pc:sldMk cId="4034330882" sldId="259"/>
            <ac:spMk id="16" creationId="{0DC35576-5BDA-09E0-F9CB-E496E1614011}"/>
          </ac:spMkLst>
        </pc:spChg>
        <pc:spChg chg="del">
          <ac:chgData name="Alexandra Sotelo" userId="f33d4da76d002719" providerId="LiveId" clId="{FE4168C4-244E-4005-93CD-FA79721253C2}" dt="2025-11-12T22:55:55.656" v="1035" actId="478"/>
          <ac:spMkLst>
            <pc:docMk/>
            <pc:sldMk cId="4034330882" sldId="259"/>
            <ac:spMk id="17" creationId="{D8F21670-37A3-FD78-5B8F-28BE270942D2}"/>
          </ac:spMkLst>
        </pc:spChg>
        <pc:graphicFrameChg chg="add del">
          <ac:chgData name="Alexandra Sotelo" userId="f33d4da76d002719" providerId="LiveId" clId="{FE4168C4-244E-4005-93CD-FA79721253C2}" dt="2025-11-12T22:59:21.547" v="1235" actId="478"/>
          <ac:graphicFrameMkLst>
            <pc:docMk/>
            <pc:sldMk cId="4034330882" sldId="259"/>
            <ac:graphicFrameMk id="11" creationId="{E4887327-57B6-ED8B-7C47-E93AAE92C588}"/>
          </ac:graphicFrameMkLst>
        </pc:graphicFrameChg>
        <pc:picChg chg="del">
          <ac:chgData name="Alexandra Sotelo" userId="f33d4da76d002719" providerId="LiveId" clId="{FE4168C4-244E-4005-93CD-FA79721253C2}" dt="2025-11-12T22:55:57.463" v="1036" actId="478"/>
          <ac:picMkLst>
            <pc:docMk/>
            <pc:sldMk cId="4034330882" sldId="259"/>
            <ac:picMk id="4" creationId="{FE1DD405-86BD-8194-F543-DFB3F6884E8B}"/>
          </ac:picMkLst>
        </pc:picChg>
        <pc:picChg chg="add mod">
          <ac:chgData name="Alexandra Sotelo" userId="f33d4da76d002719" providerId="LiveId" clId="{FE4168C4-244E-4005-93CD-FA79721253C2}" dt="2025-11-12T23:05:01.638" v="1910" actId="14861"/>
          <ac:picMkLst>
            <pc:docMk/>
            <pc:sldMk cId="4034330882" sldId="259"/>
            <ac:picMk id="13" creationId="{1CDD7A8B-3990-5838-CF38-3612AABC6322}"/>
          </ac:picMkLst>
        </pc:picChg>
      </pc:sldChg>
      <pc:sldChg chg="addSp delSp modSp add mod modAnim">
        <pc:chgData name="Alexandra Sotelo" userId="f33d4da76d002719" providerId="LiveId" clId="{FE4168C4-244E-4005-93CD-FA79721253C2}" dt="2025-11-12T23:31:56.527" v="3097" actId="33524"/>
        <pc:sldMkLst>
          <pc:docMk/>
          <pc:sldMk cId="656039703" sldId="260"/>
        </pc:sldMkLst>
        <pc:spChg chg="mod">
          <ac:chgData name="Alexandra Sotelo" userId="f33d4da76d002719" providerId="LiveId" clId="{FE4168C4-244E-4005-93CD-FA79721253C2}" dt="2025-11-12T23:29:30.740" v="3089" actId="1076"/>
          <ac:spMkLst>
            <pc:docMk/>
            <pc:sldMk cId="656039703" sldId="260"/>
            <ac:spMk id="2" creationId="{28A755FD-0651-AC63-1593-3842E222A116}"/>
          </ac:spMkLst>
        </pc:spChg>
        <pc:spChg chg="mod">
          <ac:chgData name="Alexandra Sotelo" userId="f33d4da76d002719" providerId="LiveId" clId="{FE4168C4-244E-4005-93CD-FA79721253C2}" dt="2025-11-12T23:10:59.084" v="2448" actId="14100"/>
          <ac:spMkLst>
            <pc:docMk/>
            <pc:sldMk cId="656039703" sldId="260"/>
            <ac:spMk id="3" creationId="{DA16BB73-5BCA-5728-EDD5-FB04E6686C54}"/>
          </ac:spMkLst>
        </pc:spChg>
        <pc:spChg chg="mod">
          <ac:chgData name="Alexandra Sotelo" userId="f33d4da76d002719" providerId="LiveId" clId="{FE4168C4-244E-4005-93CD-FA79721253C2}" dt="2025-11-12T23:31:56.527" v="3097" actId="33524"/>
          <ac:spMkLst>
            <pc:docMk/>
            <pc:sldMk cId="656039703" sldId="260"/>
            <ac:spMk id="10" creationId="{D73D25D8-CCEE-75DC-B357-8062DACF5799}"/>
          </ac:spMkLst>
        </pc:spChg>
        <pc:picChg chg="add del mod">
          <ac:chgData name="Alexandra Sotelo" userId="f33d4da76d002719" providerId="LiveId" clId="{FE4168C4-244E-4005-93CD-FA79721253C2}" dt="2025-11-12T23:28:41.093" v="3078" actId="478"/>
          <ac:picMkLst>
            <pc:docMk/>
            <pc:sldMk cId="656039703" sldId="260"/>
            <ac:picMk id="6" creationId="{5CCD5B43-D82B-1F6B-09DA-68C962175D54}"/>
          </ac:picMkLst>
        </pc:picChg>
        <pc:picChg chg="add mod">
          <ac:chgData name="Alexandra Sotelo" userId="f33d4da76d002719" providerId="LiveId" clId="{FE4168C4-244E-4005-93CD-FA79721253C2}" dt="2025-11-12T23:30:20.307" v="3096" actId="14861"/>
          <ac:picMkLst>
            <pc:docMk/>
            <pc:sldMk cId="656039703" sldId="260"/>
            <ac:picMk id="9" creationId="{2F81EE58-9C2F-601E-FD11-E3828EEB42F9}"/>
          </ac:picMkLst>
        </pc:picChg>
        <pc:picChg chg="del">
          <ac:chgData name="Alexandra Sotelo" userId="f33d4da76d002719" providerId="LiveId" clId="{FE4168C4-244E-4005-93CD-FA79721253C2}" dt="2025-11-12T23:06:23.010" v="1918" actId="478"/>
          <ac:picMkLst>
            <pc:docMk/>
            <pc:sldMk cId="656039703" sldId="260"/>
            <ac:picMk id="13" creationId="{DB637E56-39C1-9758-7921-05028282A8CA}"/>
          </ac:picMkLst>
        </pc:picChg>
      </pc:sldChg>
      <pc:sldChg chg="addSp delSp modSp add mod">
        <pc:chgData name="Alexandra Sotelo" userId="f33d4da76d002719" providerId="LiveId" clId="{FE4168C4-244E-4005-93CD-FA79721253C2}" dt="2025-11-12T23:25:31.370" v="3073" actId="14861"/>
        <pc:sldMkLst>
          <pc:docMk/>
          <pc:sldMk cId="1537807473" sldId="261"/>
        </pc:sldMkLst>
        <pc:spChg chg="mod ord">
          <ac:chgData name="Alexandra Sotelo" userId="f33d4da76d002719" providerId="LiveId" clId="{FE4168C4-244E-4005-93CD-FA79721253C2}" dt="2025-11-12T23:23:49.727" v="2925" actId="1076"/>
          <ac:spMkLst>
            <pc:docMk/>
            <pc:sldMk cId="1537807473" sldId="261"/>
            <ac:spMk id="2" creationId="{B3286F78-A705-7C3D-EE86-D5F979A29BF7}"/>
          </ac:spMkLst>
        </pc:spChg>
        <pc:spChg chg="del mod">
          <ac:chgData name="Alexandra Sotelo" userId="f33d4da76d002719" providerId="LiveId" clId="{FE4168C4-244E-4005-93CD-FA79721253C2}" dt="2025-11-12T23:24:33.896" v="3065" actId="478"/>
          <ac:spMkLst>
            <pc:docMk/>
            <pc:sldMk cId="1537807473" sldId="261"/>
            <ac:spMk id="3" creationId="{124C6F32-3366-06DE-AAC3-6B0B29A9E58C}"/>
          </ac:spMkLst>
        </pc:spChg>
        <pc:spChg chg="mod">
          <ac:chgData name="Alexandra Sotelo" userId="f33d4da76d002719" providerId="LiveId" clId="{FE4168C4-244E-4005-93CD-FA79721253C2}" dt="2025-11-12T23:24:49.759" v="3067" actId="1076"/>
          <ac:spMkLst>
            <pc:docMk/>
            <pc:sldMk cId="1537807473" sldId="261"/>
            <ac:spMk id="10" creationId="{B30775B1-32FE-D345-6054-A0FCCCD3D0D6}"/>
          </ac:spMkLst>
        </pc:spChg>
        <pc:spChg chg="add del mod">
          <ac:chgData name="Alexandra Sotelo" userId="f33d4da76d002719" providerId="LiveId" clId="{FE4168C4-244E-4005-93CD-FA79721253C2}" dt="2025-11-12T23:24:40.423" v="3066" actId="478"/>
          <ac:spMkLst>
            <pc:docMk/>
            <pc:sldMk cId="1537807473" sldId="261"/>
            <ac:spMk id="12" creationId="{E92681A7-48B8-CB82-79B1-EF89F36E078C}"/>
          </ac:spMkLst>
        </pc:spChg>
        <pc:picChg chg="del">
          <ac:chgData name="Alexandra Sotelo" userId="f33d4da76d002719" providerId="LiveId" clId="{FE4168C4-244E-4005-93CD-FA79721253C2}" dt="2025-11-12T23:12:28.023" v="2454" actId="478"/>
          <ac:picMkLst>
            <pc:docMk/>
            <pc:sldMk cId="1537807473" sldId="261"/>
            <ac:picMk id="6" creationId="{6521FEAB-7EE1-F402-F4DF-4E9AF19F251C}"/>
          </ac:picMkLst>
        </pc:picChg>
        <pc:picChg chg="add mod ord">
          <ac:chgData name="Alexandra Sotelo" userId="f33d4da76d002719" providerId="LiveId" clId="{FE4168C4-244E-4005-93CD-FA79721253C2}" dt="2025-11-12T23:25:31.370" v="3073" actId="14861"/>
          <ac:picMkLst>
            <pc:docMk/>
            <pc:sldMk cId="1537807473" sldId="261"/>
            <ac:picMk id="9" creationId="{4149F037-FFC0-83D6-909D-12DB45754CB2}"/>
          </ac:picMkLst>
        </pc:picChg>
      </pc:sldChg>
      <pc:sldMasterChg chg="add del addSldLayout delSldLayout">
        <pc:chgData name="Alexandra Sotelo" userId="f33d4da76d002719" providerId="LiveId" clId="{FE4168C4-244E-4005-93CD-FA79721253C2}" dt="2025-11-12T22:27:42.367" v="8" actId="26606"/>
        <pc:sldMasterMkLst>
          <pc:docMk/>
          <pc:sldMasterMk cId="666123548" sldId="2147483648"/>
        </pc:sldMasterMkLst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3346129902" sldId="2147483649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1757958102" sldId="2147483650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3338729245" sldId="2147483651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1092789830" sldId="2147483652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1519000804" sldId="2147483653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3912804449" sldId="2147483654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305203496" sldId="2147483655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4037563401" sldId="2147483656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232908377" sldId="2147483657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959056471" sldId="2147483658"/>
          </pc:sldLayoutMkLst>
        </pc:sldLayoutChg>
        <pc:sldLayoutChg chg="add del">
          <pc:chgData name="Alexandra Sotelo" userId="f33d4da76d002719" providerId="LiveId" clId="{FE4168C4-244E-4005-93CD-FA79721253C2}" dt="2025-11-12T22:27:42.367" v="8" actId="26606"/>
          <pc:sldLayoutMkLst>
            <pc:docMk/>
            <pc:sldMasterMk cId="666123548" sldId="2147483648"/>
            <pc:sldLayoutMk cId="2529346583" sldId="2147483659"/>
          </pc:sldLayoutMkLst>
        </pc:sldLayoutChg>
      </pc:sldMasterChg>
      <pc:sldMasterChg chg="add del addSldLayout delSldLayout">
        <pc:chgData name="Alexandra Sotelo" userId="f33d4da76d002719" providerId="LiveId" clId="{FE4168C4-244E-4005-93CD-FA79721253C2}" dt="2025-11-12T22:27:36.283" v="3" actId="26606"/>
        <pc:sldMasterMkLst>
          <pc:docMk/>
          <pc:sldMasterMk cId="4184944669" sldId="2147483712"/>
        </pc:sldMasterMkLst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341959046" sldId="2147483701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2906724492" sldId="2147483702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3484238583" sldId="2147483703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3185158850" sldId="2147483704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882222605" sldId="2147483705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454645382" sldId="2147483706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3729415609" sldId="2147483707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1083850503" sldId="2147483708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3761915382" sldId="2147483709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3597719432" sldId="2147483710"/>
          </pc:sldLayoutMkLst>
        </pc:sldLayoutChg>
        <pc:sldLayoutChg chg="add del">
          <pc:chgData name="Alexandra Sotelo" userId="f33d4da76d002719" providerId="LiveId" clId="{FE4168C4-244E-4005-93CD-FA79721253C2}" dt="2025-11-12T22:27:36.283" v="3" actId="26606"/>
          <pc:sldLayoutMkLst>
            <pc:docMk/>
            <pc:sldMasterMk cId="4184944669" sldId="2147483712"/>
            <pc:sldLayoutMk cId="1575053577" sldId="2147483711"/>
          </pc:sldLayoutMkLst>
        </pc:sldLayoutChg>
      </pc:sldMasterChg>
      <pc:sldMasterChg chg="add del setBg addSldLayout delSldLayout">
        <pc:chgData name="Alexandra Sotelo" userId="f33d4da76d002719" providerId="LiveId" clId="{FE4168C4-244E-4005-93CD-FA79721253C2}" dt="2025-11-12T22:29:46.248" v="12" actId="26606"/>
        <pc:sldMasterMkLst>
          <pc:docMk/>
          <pc:sldMasterMk cId="150630734" sldId="2147483725"/>
        </pc:sldMasterMkLst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64046296" sldId="2147483714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4268130121" sldId="2147483715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605708063" sldId="2147483716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2390244749" sldId="2147483717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187551171" sldId="2147483718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3871678942" sldId="2147483719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1612246040" sldId="2147483720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3473600820" sldId="2147483721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3714383284" sldId="2147483722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1681113525" sldId="2147483723"/>
          </pc:sldLayoutMkLst>
        </pc:sldLayoutChg>
        <pc:sldLayoutChg chg="add del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150630734" sldId="2147483725"/>
            <pc:sldLayoutMk cId="1741124716" sldId="2147483724"/>
          </pc:sldLayoutMkLst>
        </pc:sldLayoutChg>
      </pc:sldMasterChg>
      <pc:sldMasterChg chg="add del addSldLayout delSldLayout">
        <pc:chgData name="Alexandra Sotelo" userId="f33d4da76d002719" providerId="LiveId" clId="{FE4168C4-244E-4005-93CD-FA79721253C2}" dt="2025-11-12T22:27:42.301" v="7" actId="26606"/>
        <pc:sldMasterMkLst>
          <pc:docMk/>
          <pc:sldMasterMk cId="631559876" sldId="2147483738"/>
        </pc:sldMasterMkLst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3586919045" sldId="2147483727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2978294048" sldId="2147483728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1988674561" sldId="2147483729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819660842" sldId="2147483730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357997096" sldId="2147483731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447776550" sldId="2147483732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1512277540" sldId="2147483733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3563667930" sldId="2147483734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2950618065" sldId="2147483735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3440665170" sldId="2147483736"/>
          </pc:sldLayoutMkLst>
        </pc:sldLayoutChg>
        <pc:sldLayoutChg chg="add del">
          <pc:chgData name="Alexandra Sotelo" userId="f33d4da76d002719" providerId="LiveId" clId="{FE4168C4-244E-4005-93CD-FA79721253C2}" dt="2025-11-12T22:27:42.301" v="7" actId="26606"/>
          <pc:sldLayoutMkLst>
            <pc:docMk/>
            <pc:sldMasterMk cId="631559876" sldId="2147483738"/>
            <pc:sldLayoutMk cId="2359582393" sldId="2147483737"/>
          </pc:sldLayoutMkLst>
        </pc:sldLayoutChg>
      </pc:sldMasterChg>
      <pc:sldMasterChg chg="add del addSldLayout delSldLayout">
        <pc:chgData name="Alexandra Sotelo" userId="f33d4da76d002719" providerId="LiveId" clId="{FE4168C4-244E-4005-93CD-FA79721253C2}" dt="2025-11-12T22:29:46.178" v="11" actId="26606"/>
        <pc:sldMasterMkLst>
          <pc:docMk/>
          <pc:sldMasterMk cId="2508882641" sldId="2147483814"/>
        </pc:sldMasterMkLst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2671685954" sldId="2147483803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2511323878" sldId="2147483804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2791871057" sldId="2147483805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1231616337" sldId="2147483806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3041241627" sldId="2147483807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826278829" sldId="2147483808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1136353608" sldId="2147483809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4039158937" sldId="2147483810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3385650770" sldId="2147483811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4252283599" sldId="2147483812"/>
          </pc:sldLayoutMkLst>
        </pc:sldLayoutChg>
        <pc:sldLayoutChg chg="add del">
          <pc:chgData name="Alexandra Sotelo" userId="f33d4da76d002719" providerId="LiveId" clId="{FE4168C4-244E-4005-93CD-FA79721253C2}" dt="2025-11-12T22:29:46.178" v="11" actId="26606"/>
          <pc:sldLayoutMkLst>
            <pc:docMk/>
            <pc:sldMasterMk cId="2508882641" sldId="2147483814"/>
            <pc:sldLayoutMk cId="3394166032" sldId="2147483813"/>
          </pc:sldLayoutMkLst>
        </pc:sldLayoutChg>
      </pc:sldMasterChg>
      <pc:sldMasterChg chg="add addSldLayout">
        <pc:chgData name="Alexandra Sotelo" userId="f33d4da76d002719" providerId="LiveId" clId="{FE4168C4-244E-4005-93CD-FA79721253C2}" dt="2025-11-12T22:29:46.248" v="12" actId="26606"/>
        <pc:sldMasterMkLst>
          <pc:docMk/>
          <pc:sldMasterMk cId="4262420150" sldId="2147483827"/>
        </pc:sldMasterMkLst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3585823400" sldId="2147483816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733543462" sldId="2147483817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3545838838" sldId="2147483818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1035599238" sldId="2147483819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1686090639" sldId="2147483820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2224077776" sldId="2147483821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1596264055" sldId="2147483822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2464416536" sldId="2147483823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2223107836" sldId="2147483824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3581639497" sldId="2147483825"/>
          </pc:sldLayoutMkLst>
        </pc:sldLayoutChg>
        <pc:sldLayoutChg chg="add">
          <pc:chgData name="Alexandra Sotelo" userId="f33d4da76d002719" providerId="LiveId" clId="{FE4168C4-244E-4005-93CD-FA79721253C2}" dt="2025-11-12T22:29:46.248" v="12" actId="26606"/>
          <pc:sldLayoutMkLst>
            <pc:docMk/>
            <pc:sldMasterMk cId="4262420150" sldId="2147483827"/>
            <pc:sldLayoutMk cId="593572814" sldId="2147483826"/>
          </pc:sldLayoutMkLst>
        </pc:sldLayoutChg>
      </pc:sldMasterChg>
      <pc:sldMasterChg chg="del delSldLayout">
        <pc:chgData name="Alexandra Sotelo" userId="f33d4da76d002719" providerId="LiveId" clId="{FE4168C4-244E-4005-93CD-FA79721253C2}" dt="2025-11-12T22:31:18.714" v="55" actId="26606"/>
        <pc:sldMasterMkLst>
          <pc:docMk/>
          <pc:sldMasterMk cId="1660196263" sldId="2147483858"/>
        </pc:sldMasterMkLst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2727893245" sldId="2147483859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414994768" sldId="2147483860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1812699493" sldId="2147483861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1750898520" sldId="2147483862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4223048732" sldId="2147483863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2756749180" sldId="2147483864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2287390952" sldId="2147483865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2708611482" sldId="2147483866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3994984416" sldId="2147483867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4128262950" sldId="2147483868"/>
          </pc:sldLayoutMkLst>
        </pc:sldLayoutChg>
        <pc:sldLayoutChg chg="del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1660196263" sldId="2147483858"/>
            <pc:sldLayoutMk cId="1148287830" sldId="2147483869"/>
          </pc:sldLayoutMkLst>
        </pc:sldLayoutChg>
      </pc:sldMasterChg>
      <pc:sldMasterChg chg="add addSldLayout">
        <pc:chgData name="Alexandra Sotelo" userId="f33d4da76d002719" providerId="LiveId" clId="{FE4168C4-244E-4005-93CD-FA79721253C2}" dt="2025-11-12T22:31:18.714" v="55" actId="26606"/>
        <pc:sldMasterMkLst>
          <pc:docMk/>
          <pc:sldMasterMk cId="294218084" sldId="2147483893"/>
        </pc:sldMasterMkLst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3664169436" sldId="2147483882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2638270189" sldId="2147483883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3633759464" sldId="2147483884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3881390368" sldId="2147483885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1236920686" sldId="2147483886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4025770444" sldId="2147483887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713253221" sldId="2147483888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1608315716" sldId="2147483889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2019545160" sldId="2147483890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438811754" sldId="2147483891"/>
          </pc:sldLayoutMkLst>
        </pc:sldLayoutChg>
        <pc:sldLayoutChg chg="add">
          <pc:chgData name="Alexandra Sotelo" userId="f33d4da76d002719" providerId="LiveId" clId="{FE4168C4-244E-4005-93CD-FA79721253C2}" dt="2025-11-12T22:31:18.714" v="55" actId="26606"/>
          <pc:sldLayoutMkLst>
            <pc:docMk/>
            <pc:sldMasterMk cId="294218084" sldId="2147483893"/>
            <pc:sldLayoutMk cId="3255404228" sldId="214748389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53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9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77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1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4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1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0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20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6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5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1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86" r:id="rId6"/>
    <p:sldLayoutId id="2147483882" r:id="rId7"/>
    <p:sldLayoutId id="2147483883" r:id="rId8"/>
    <p:sldLayoutId id="2147483884" r:id="rId9"/>
    <p:sldLayoutId id="2147483885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14000">
              <a:schemeClr val="accent4">
                <a:lumMod val="45000"/>
                <a:lumOff val="55000"/>
              </a:schemeClr>
            </a:gs>
            <a:gs pos="71000">
              <a:schemeClr val="accent4">
                <a:lumMod val="45000"/>
                <a:lumOff val="55000"/>
              </a:schemeClr>
            </a:gs>
            <a:gs pos="87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48425-2592-EBD0-4380-6CF3C4D8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4255" y="1440873"/>
            <a:ext cx="4709889" cy="1461654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dirty="0">
                <a:solidFill>
                  <a:srgbClr val="603000"/>
                </a:solidFill>
                <a:ea typeface="Verdana" panose="020B0604030504040204" pitchFamily="34" charset="0"/>
              </a:rPr>
              <a:t>Café Analytics Pilot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18099-A3C2-C9FB-843D-0154888F7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0119" y="4821751"/>
            <a:ext cx="4308672" cy="1172408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1600" i="1" dirty="0">
                <a:latin typeface="+mj-lt"/>
                <a:ea typeface="Verdana" panose="020B0604030504040204" pitchFamily="34" charset="0"/>
              </a:rPr>
              <a:t>A pilot data analytics solution analysing sales, profit, and customer behaviour using Python and Power BI</a:t>
            </a:r>
          </a:p>
        </p:txBody>
      </p:sp>
      <p:pic>
        <p:nvPicPr>
          <p:cNvPr id="6" name="Picture 5" descr="Woman peeking out a window">
            <a:extLst>
              <a:ext uri="{FF2B5EF4-FFF2-40B4-BE49-F238E27FC236}">
                <a16:creationId xmlns:a16="http://schemas.microsoft.com/office/drawing/2014/main" id="{66304E2A-9899-7F96-4479-9BF7EACB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611" r="2926" b="-1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47E3D9-5108-C162-C8CF-BC4877AF3D7D}"/>
              </a:ext>
            </a:extLst>
          </p:cNvPr>
          <p:cNvSpPr txBox="1"/>
          <p:nvPr/>
        </p:nvSpPr>
        <p:spPr>
          <a:xfrm>
            <a:off x="9568873" y="6280727"/>
            <a:ext cx="221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Alexandra Sotelo </a:t>
            </a:r>
          </a:p>
        </p:txBody>
      </p:sp>
    </p:spTree>
    <p:extLst>
      <p:ext uri="{BB962C8B-B14F-4D97-AF65-F5344CB8AC3E}">
        <p14:creationId xmlns:p14="http://schemas.microsoft.com/office/powerpoint/2010/main" val="1569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alpha val="39000"/>
                <a:lumMod val="23000"/>
                <a:lumOff val="77000"/>
              </a:schemeClr>
            </a:gs>
            <a:gs pos="14000">
              <a:schemeClr val="accent4">
                <a:lumMod val="45000"/>
                <a:lumOff val="55000"/>
              </a:schemeClr>
            </a:gs>
            <a:gs pos="71000">
              <a:schemeClr val="accent4">
                <a:lumMod val="45000"/>
                <a:lumOff val="55000"/>
              </a:schemeClr>
            </a:gs>
            <a:gs pos="87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5008D1-0F2D-977A-36A6-E658233F4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1B9EFC0-254E-6D29-25D8-CB7E14E8E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62F2C-B513-DC38-693D-05EF3CB77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620" y="123772"/>
            <a:ext cx="7923015" cy="1729901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GB" sz="4000" dirty="0">
                <a:solidFill>
                  <a:srgbClr val="603000"/>
                </a:solidFill>
                <a:ea typeface="Verdana" panose="020B0604030504040204" pitchFamily="34" charset="0"/>
              </a:rPr>
              <a:t>Methodology Overview: Tools and Workflow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1209A-154A-6234-458D-CAC863E86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511" y="1977444"/>
            <a:ext cx="5328489" cy="4672615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cap="none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Python in VS Code: data cleaning and anonymisation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cap="none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Power BI: Dashboard creation and KPI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cap="none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GitHub: Version control and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cap="none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endParaRPr lang="en-US" sz="1400" b="0" cap="none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651F23-F464-1EED-28B4-A75E0BA7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F9D87B-9DB8-2659-C6DF-AE280AD8A3F4}"/>
              </a:ext>
            </a:extLst>
          </p:cNvPr>
          <p:cNvSpPr txBox="1"/>
          <p:nvPr/>
        </p:nvSpPr>
        <p:spPr>
          <a:xfrm>
            <a:off x="9568873" y="6280727"/>
            <a:ext cx="221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Alexandra Sotelo</a:t>
            </a:r>
          </a:p>
        </p:txBody>
      </p:sp>
      <p:pic>
        <p:nvPicPr>
          <p:cNvPr id="4" name="Picture 3" descr="Bear in coffee">
            <a:extLst>
              <a:ext uri="{FF2B5EF4-FFF2-40B4-BE49-F238E27FC236}">
                <a16:creationId xmlns:a16="http://schemas.microsoft.com/office/drawing/2014/main" id="{AA0B8382-E917-FBB9-8B9F-CAE7870B3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88" y="1853673"/>
            <a:ext cx="4043743" cy="4043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00C2B45-2ADD-A6DE-2C9B-8AAB9D254075}"/>
              </a:ext>
            </a:extLst>
          </p:cNvPr>
          <p:cNvSpPr/>
          <p:nvPr/>
        </p:nvSpPr>
        <p:spPr>
          <a:xfrm>
            <a:off x="1376676" y="4540339"/>
            <a:ext cx="1153329" cy="48463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Ingestion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D165F6-4912-D0DC-4483-AC09AF3C2527}"/>
              </a:ext>
            </a:extLst>
          </p:cNvPr>
          <p:cNvSpPr/>
          <p:nvPr/>
        </p:nvSpPr>
        <p:spPr>
          <a:xfrm>
            <a:off x="226738" y="4533273"/>
            <a:ext cx="1126835" cy="49876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Raw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D48F8D-A8FC-6E4A-A86D-7767DAD024AC}"/>
              </a:ext>
            </a:extLst>
          </p:cNvPr>
          <p:cNvSpPr/>
          <p:nvPr/>
        </p:nvSpPr>
        <p:spPr>
          <a:xfrm>
            <a:off x="2553108" y="4526207"/>
            <a:ext cx="1265382" cy="49876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Python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7433649-337B-D571-FA41-39675831DEE9}"/>
              </a:ext>
            </a:extLst>
          </p:cNvPr>
          <p:cNvSpPr/>
          <p:nvPr/>
        </p:nvSpPr>
        <p:spPr>
          <a:xfrm>
            <a:off x="3841593" y="4533273"/>
            <a:ext cx="1657915" cy="48463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cleaned_data.csv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A506AF-F861-4F17-4ADC-8AD90F516C34}"/>
              </a:ext>
            </a:extLst>
          </p:cNvPr>
          <p:cNvSpPr/>
          <p:nvPr/>
        </p:nvSpPr>
        <p:spPr>
          <a:xfrm>
            <a:off x="5535538" y="4448365"/>
            <a:ext cx="1391236" cy="58367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364984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420AB8-CC51-1A36-C3B6-441ACCD42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8078091-6BF8-08DE-BBBB-6AD5D4CAD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6EEB-4BA6-1082-F578-98D33DB5A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633" y="300277"/>
            <a:ext cx="5328490" cy="707772"/>
          </a:xfrm>
          <a:effectLst>
            <a:outerShdw blurRad="50800" dist="38100" dir="8100000" algn="tr" rotWithShape="0">
              <a:schemeClr val="accent4">
                <a:lumMod val="60000"/>
                <a:lumOff val="40000"/>
                <a:alpha val="40000"/>
              </a:schemeClr>
            </a:outerShdw>
          </a:effectLst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GB" sz="4000" dirty="0">
                <a:solidFill>
                  <a:srgbClr val="603000"/>
                </a:solidFill>
                <a:ea typeface="Verdana" panose="020B0604030504040204" pitchFamily="34" charset="0"/>
              </a:rPr>
              <a:t>Dashboard Highlights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B8A4B-9F4A-353F-04D7-51BA0095D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01" y="1611933"/>
            <a:ext cx="4160935" cy="4672615"/>
          </a:xfrm>
        </p:spPr>
        <p:txBody>
          <a:bodyPr anchor="t">
            <a:normAutofit/>
          </a:bodyPr>
          <a:lstStyle/>
          <a:p>
            <a:endParaRPr lang="en-US" sz="1400" b="0" cap="none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endParaRPr lang="en-US" sz="1400" b="0" cap="none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215CE5-D315-BFE4-E09E-8457777C7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50968D-1851-2937-5F99-21CAA61E353E}"/>
              </a:ext>
            </a:extLst>
          </p:cNvPr>
          <p:cNvSpPr txBox="1"/>
          <p:nvPr/>
        </p:nvSpPr>
        <p:spPr>
          <a:xfrm>
            <a:off x="9568873" y="6280727"/>
            <a:ext cx="221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Alexandra Sotelo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437D8-9AE4-2675-539D-FA57D073E70D}"/>
              </a:ext>
            </a:extLst>
          </p:cNvPr>
          <p:cNvSpPr txBox="1"/>
          <p:nvPr/>
        </p:nvSpPr>
        <p:spPr>
          <a:xfrm>
            <a:off x="415689" y="2472623"/>
            <a:ext cx="3667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KPI Cards: Totals Sales, Profit, Transactions, Average Spend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Bar Chart: Sales by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Column Chart: Top Drinks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 Chart: Sales Trend with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Pie Chart: Payment Breakdown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DD7A8B-3990-5838-CF38-3612AABC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34" y="1581501"/>
            <a:ext cx="7176466" cy="39952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433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D34855-3027-16DD-4017-494093E8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43FCA16-41C2-E03D-6825-451B9B29F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755FD-0651-AC63-1593-3842E222A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230909"/>
            <a:ext cx="7185891" cy="969812"/>
          </a:xfrm>
          <a:effectLst>
            <a:outerShdw blurRad="50800" dist="38100" dir="8100000" algn="tr" rotWithShape="0">
              <a:schemeClr val="accent4">
                <a:lumMod val="60000"/>
                <a:lumOff val="40000"/>
                <a:alpha val="40000"/>
              </a:schemeClr>
            </a:outerShdw>
          </a:effectLst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000" dirty="0">
                <a:solidFill>
                  <a:srgbClr val="603000"/>
                </a:solidFill>
                <a:ea typeface="Verdana" panose="020B0604030504040204" pitchFamily="34" charset="0"/>
              </a:rPr>
              <a:t>Insights and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6BB73-5BCA-5728-EDD5-FB04E6686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01" y="1523995"/>
            <a:ext cx="4160935" cy="3805387"/>
          </a:xfrm>
        </p:spPr>
        <p:txBody>
          <a:bodyPr anchor="t">
            <a:normAutofit/>
          </a:bodyPr>
          <a:lstStyle/>
          <a:p>
            <a:endParaRPr lang="en-US" sz="1400" b="0" cap="none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endParaRPr lang="en-US" sz="1400" b="0" cap="none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8400AF-FB14-4F9D-36EC-DDC4AC3B2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F7ACBF-4E4A-96D2-D982-94BAAF1631AA}"/>
              </a:ext>
            </a:extLst>
          </p:cNvPr>
          <p:cNvSpPr txBox="1"/>
          <p:nvPr/>
        </p:nvSpPr>
        <p:spPr>
          <a:xfrm>
            <a:off x="9568873" y="6280727"/>
            <a:ext cx="221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Alexandra Sotelo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D25D8-CCEE-75DC-B357-8062DACF5799}"/>
              </a:ext>
            </a:extLst>
          </p:cNvPr>
          <p:cNvSpPr txBox="1"/>
          <p:nvPr/>
        </p:nvSpPr>
        <p:spPr>
          <a:xfrm>
            <a:off x="862116" y="1523995"/>
            <a:ext cx="366776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 </a:t>
            </a:r>
          </a:p>
          <a:p>
            <a:pPr algn="ctr"/>
            <a:r>
              <a:rPr lang="en-GB" b="1" dirty="0"/>
              <a:t>What the data shows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Woking branch outperforms in total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Macchiato is top-selling drink followed by Espresso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Card payments outnumber cash payments, but the split is almost even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Sales dip mid-year but rebound in winter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algn="ctr"/>
            <a:r>
              <a:rPr lang="en-GB" sz="1600" b="1" dirty="0"/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Introduction of loyalty cards and rewards during off-peak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Promote best-seller items across weaker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Consider a seasonal campaign strategy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1EE58-9C2F-601E-FD11-E3828EEB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17" y="1523995"/>
            <a:ext cx="6836303" cy="38016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0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C2156E-84BC-A01A-E95B-8C26CC288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B8D6217-90A8-717F-36CE-C29125467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5C401-5FCE-D778-D824-FFFF792A4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0DF949-9971-510B-2351-E561B5FCACD5}"/>
              </a:ext>
            </a:extLst>
          </p:cNvPr>
          <p:cNvSpPr txBox="1"/>
          <p:nvPr/>
        </p:nvSpPr>
        <p:spPr>
          <a:xfrm>
            <a:off x="9568873" y="6280727"/>
            <a:ext cx="221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Alexandra Sotelo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775B1-32FE-D345-6054-A0FCCCD3D0D6}"/>
              </a:ext>
            </a:extLst>
          </p:cNvPr>
          <p:cNvSpPr txBox="1"/>
          <p:nvPr/>
        </p:nvSpPr>
        <p:spPr>
          <a:xfrm>
            <a:off x="455343" y="1747024"/>
            <a:ext cx="4795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Working solo greatly improved my confidence around product design and development.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 have also further strengthened my confidence with Power BI and Python for creating ETL.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Next steps: I plan to also do the other option of the project task and build my own automated pipeline potentially looking at connecting Power BI to SQL for dynamic refresh.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 also plan on teaching myself how to use hashlib to encrypt PII and analyse repeat customer behaviours.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86F78-A705-7C3D-EE86-D5F979A29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47" y="523305"/>
            <a:ext cx="4470400" cy="1223719"/>
          </a:xfrm>
          <a:effectLst>
            <a:outerShdw blurRad="50800" dist="38100" dir="8100000" algn="tr" rotWithShape="0">
              <a:schemeClr val="accent4">
                <a:lumMod val="60000"/>
                <a:lumOff val="40000"/>
                <a:alpha val="40000"/>
              </a:schemeClr>
            </a:outerShdw>
          </a:effectLst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000" dirty="0">
                <a:solidFill>
                  <a:srgbClr val="603000"/>
                </a:solidFill>
                <a:ea typeface="Verdana" panose="020B0604030504040204" pitchFamily="34" charset="0"/>
              </a:rPr>
              <a:t>Project Reflection</a:t>
            </a:r>
          </a:p>
        </p:txBody>
      </p:sp>
      <p:pic>
        <p:nvPicPr>
          <p:cNvPr id="9" name="Picture 8" descr="Coffee cups with coffee and coffee art">
            <a:extLst>
              <a:ext uri="{FF2B5EF4-FFF2-40B4-BE49-F238E27FC236}">
                <a16:creationId xmlns:a16="http://schemas.microsoft.com/office/drawing/2014/main" id="{4149F037-FFC0-83D6-909D-12DB45754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87" y="1680349"/>
            <a:ext cx="5616066" cy="3825414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8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</TotalTime>
  <Words>256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Grandview Display</vt:lpstr>
      <vt:lpstr>Verdana</vt:lpstr>
      <vt:lpstr>DashVTI</vt:lpstr>
      <vt:lpstr>Café Analytics Pilot Presentation</vt:lpstr>
      <vt:lpstr>Methodology Overview: Tools and Workflow </vt:lpstr>
      <vt:lpstr>Dashboard Highlights</vt:lpstr>
      <vt:lpstr>Insights and Recommendations</vt:lpstr>
      <vt:lpstr>Project 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Sotelo</dc:creator>
  <cp:lastModifiedBy>Alexandra Sotelo</cp:lastModifiedBy>
  <cp:revision>1</cp:revision>
  <dcterms:created xsi:type="dcterms:W3CDTF">2025-11-12T22:26:10Z</dcterms:created>
  <dcterms:modified xsi:type="dcterms:W3CDTF">2025-11-12T23:32:06Z</dcterms:modified>
</cp:coreProperties>
</file>